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notesMasterIdLst>
    <p:notesMasterId r:id="rId6"/>
  </p:notesMasterIdLst>
  <p:sldIdLst>
    <p:sldId id="3318" r:id="rId4"/>
    <p:sldId id="115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  <p1510:client id="{D2181E86-8F65-4F85-83F7-D4973A01F5F9}" v="1" dt="2023-06-19T04:21:54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E3A75-072E-49C0-B078-FDB6BE77FB7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5FDD8-E2BB-4014-9FB0-133CAAE3CF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42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561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606598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023508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2504943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856203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457782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56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58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515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62481" y="485632"/>
            <a:ext cx="21948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الثالث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يستخدم المسطرة لقياس الأطوال عندما يطلب منه ذلك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يقيس المساحات عن طريق عد المربعات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يقيس المساحات والأطوال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قياس  الأطوال والمساحات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570869" y="2967335"/>
            <a:ext cx="11897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1760618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0D3AA8-61B7-307D-08D3-52D2109063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1324" y="2151924"/>
            <a:ext cx="3056756" cy="432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2023-06-19T04:21:55Z</dcterms:modified>
</cp:coreProperties>
</file>