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notesMasterIdLst>
    <p:notesMasterId r:id="rId6"/>
  </p:notesMasterIdLst>
  <p:sldIdLst>
    <p:sldId id="3318" r:id="rId4"/>
    <p:sldId id="115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D6734-A45C-42C7-85C6-2639B16F99EC}" v="1" dt="2023-06-19T04:10:35.614"/>
    <p1510:client id="{6B2899D7-2E9D-46D2-91DC-6F09FF4ED7D5}" v="3" dt="2023-06-19T04:09:56.182"/>
    <p1510:client id="{D2181E86-8F65-4F85-83F7-D4973A01F5F9}" v="1" dt="2023-06-19T04:21:54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3A75-072E-49C0-B078-FDB6BE77FB7B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5FDD8-E2BB-4014-9FB0-133CAAE3CF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42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C624-8978-4D21-B9C1-E985D110BD55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561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606598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023508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2504943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8562037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4577824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6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458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515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u/0/share?url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262481" y="485632"/>
            <a:ext cx="21948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الثالث 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3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17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يستخدم المسطرة لقياس الأطوال عندما يطلب منه ذلك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يقيس المساحات عن طريق عد المربعات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يقيس المساحات والأطوال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قياس  الأطوال والمساحات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40E83D0-E9B3-39E4-7047-27D4E6475B23}"/>
              </a:ext>
            </a:extLst>
          </p:cNvPr>
          <p:cNvSpPr/>
          <p:nvPr/>
        </p:nvSpPr>
        <p:spPr>
          <a:xfrm>
            <a:off x="570869" y="2967335"/>
            <a:ext cx="118974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CABB170-C689-6464-6C99-DF61EEB22F70}"/>
              </a:ext>
            </a:extLst>
          </p:cNvPr>
          <p:cNvSpPr/>
          <p:nvPr/>
        </p:nvSpPr>
        <p:spPr>
          <a:xfrm>
            <a:off x="1760618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0D3AA8-61B7-307D-08D3-52D2109063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1324" y="2151924"/>
            <a:ext cx="3056756" cy="432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2023-06-19T04:21:55Z</dcterms:modified>
</cp:coreProperties>
</file>